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F84BF2E-A162-4C54-A203-77B706B603D5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56ADEA5-F346-41F7-9D6A-C03DCA23560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0B8BQJDHbq9jaNDdITjRUcFFVZnc/view?usp=shar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Digitization and interactive multimedia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Tse</a:t>
            </a:r>
            <a:r>
              <a:rPr lang="en-US" dirty="0" smtClean="0"/>
              <a:t>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Kee</a:t>
            </a:r>
            <a:r>
              <a:rPr lang="en-US" dirty="0" smtClean="0"/>
              <a:t> 115068</a:t>
            </a:r>
          </a:p>
          <a:p>
            <a:r>
              <a:rPr lang="en-US" dirty="0" err="1" smtClean="0"/>
              <a:t>Tse</a:t>
            </a:r>
            <a:r>
              <a:rPr lang="en-US" dirty="0" smtClean="0"/>
              <a:t> Lai </a:t>
            </a:r>
            <a:r>
              <a:rPr lang="en-US" dirty="0" err="1" smtClean="0"/>
              <a:t>Wai</a:t>
            </a:r>
            <a:r>
              <a:rPr lang="en-US" dirty="0" smtClean="0"/>
              <a:t>  115073</a:t>
            </a:r>
          </a:p>
          <a:p>
            <a:r>
              <a:rPr lang="en-US" dirty="0" smtClean="0"/>
              <a:t>Kwan Chung Ping 115081</a:t>
            </a:r>
          </a:p>
          <a:p>
            <a:r>
              <a:rPr lang="en-US" dirty="0" smtClean="0"/>
              <a:t>Chan </a:t>
            </a:r>
            <a:r>
              <a:rPr lang="en-US" dirty="0" err="1" smtClean="0"/>
              <a:t>Jeco</a:t>
            </a:r>
            <a:r>
              <a:rPr lang="en-US" dirty="0" smtClean="0"/>
              <a:t> 115088</a:t>
            </a:r>
          </a:p>
          <a:p>
            <a:r>
              <a:rPr lang="en-US" dirty="0" smtClean="0"/>
              <a:t>Fong Kin Ming 115141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1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3287238"/>
            <a:ext cx="6172200" cy="1894362"/>
          </a:xfrm>
        </p:spPr>
        <p:txBody>
          <a:bodyPr/>
          <a:lstStyle/>
          <a:p>
            <a:r>
              <a:rPr lang="zh-CN" altLang="en-US" dirty="0"/>
              <a:t>劉翔 </a:t>
            </a:r>
            <a:r>
              <a:rPr lang="en-US" altLang="zh-CN" dirty="0"/>
              <a:t>Liu </a:t>
            </a:r>
            <a:r>
              <a:rPr lang="en-US" altLang="zh-CN" dirty="0" err="1"/>
              <a:t>xiang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64" y="533400"/>
            <a:ext cx="5289536" cy="3483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40622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liu</a:t>
            </a:r>
            <a:r>
              <a:rPr lang="en-US" dirty="0" smtClean="0"/>
              <a:t> </a:t>
            </a:r>
            <a:r>
              <a:rPr lang="en-US" dirty="0" err="1" smtClean="0"/>
              <a:t>xiang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Famous in China</a:t>
            </a:r>
          </a:p>
          <a:p>
            <a:r>
              <a:rPr lang="en-US" dirty="0" smtClean="0"/>
              <a:t>Announced retirement on 7</a:t>
            </a:r>
            <a:r>
              <a:rPr lang="en-US" baseline="30000" dirty="0" smtClean="0"/>
              <a:t>th</a:t>
            </a:r>
            <a:r>
              <a:rPr lang="en-US" dirty="0" smtClean="0"/>
              <a:t> April</a:t>
            </a:r>
          </a:p>
          <a:p>
            <a:r>
              <a:rPr lang="en-US" dirty="0" smtClean="0"/>
              <a:t>One of the greatest 110m hurdle athletes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52800"/>
            <a:ext cx="4572000" cy="3050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1998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Timeline-based</a:t>
            </a:r>
          </a:p>
          <a:p>
            <a:pPr lvl="1"/>
            <a:r>
              <a:rPr lang="en-US" dirty="0" smtClean="0"/>
              <a:t>Straight linear movement, moving upward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drive.google.com/file/d/0B8BQJDHbq9jaNDdITjRUcFFVZnc/view?usp=sharing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Informative</a:t>
            </a:r>
          </a:p>
          <a:p>
            <a:pPr lvl="1"/>
            <a:r>
              <a:rPr lang="en-US" dirty="0" smtClean="0"/>
              <a:t>Biography of Liu Xiang’s career</a:t>
            </a:r>
          </a:p>
          <a:p>
            <a:pPr lvl="1"/>
            <a:r>
              <a:rPr lang="en-US" dirty="0" smtClean="0"/>
              <a:t>Font- 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儷黑金</a:t>
            </a:r>
            <a:r>
              <a:rPr lang="zh-TW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體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2757054"/>
            <a:ext cx="3203777" cy="3793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1" y="3555865"/>
            <a:ext cx="2080656" cy="2463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88" y="2806355"/>
            <a:ext cx="3120512" cy="3695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02" y="3555865"/>
            <a:ext cx="2080657" cy="24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Theme </a:t>
            </a:r>
            <a:r>
              <a:rPr lang="en-US" dirty="0" err="1" smtClean="0"/>
              <a:t>colour</a:t>
            </a:r>
            <a:endParaRPr lang="en-US" dirty="0" smtClean="0"/>
          </a:p>
          <a:p>
            <a:pPr lvl="1"/>
            <a:r>
              <a:rPr lang="en-US" dirty="0" smtClean="0"/>
              <a:t>Red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Same pattern- cutout effect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600" y="3502148"/>
            <a:ext cx="4681738" cy="3511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2900"/>
            <a:ext cx="3276600" cy="4914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962400"/>
            <a:ext cx="354053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Stepwise progression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36493"/>
            <a:ext cx="1524003" cy="1014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36493"/>
            <a:ext cx="1524003" cy="1014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3810000"/>
            <a:ext cx="1524003" cy="1014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3" y="3733800"/>
            <a:ext cx="1524003" cy="10149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85" y="3733800"/>
            <a:ext cx="1524003" cy="1014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69" y="3810000"/>
            <a:ext cx="1524003" cy="10149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810000"/>
            <a:ext cx="1524003" cy="10149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3936493"/>
            <a:ext cx="1524003" cy="10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0800"/>
            <a:ext cx="3488267" cy="1962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40" y="2400300"/>
            <a:ext cx="47434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Web design- Alignment of different objects</a:t>
            </a:r>
          </a:p>
          <a:p>
            <a:endParaRPr lang="en-US" dirty="0" smtClean="0"/>
          </a:p>
          <a:p>
            <a:r>
              <a:rPr lang="en-US" dirty="0" smtClean="0"/>
              <a:t>Graphic design</a:t>
            </a:r>
          </a:p>
          <a:p>
            <a:endParaRPr lang="en-US" dirty="0" smtClean="0"/>
          </a:p>
          <a:p>
            <a:r>
              <a:rPr lang="en-US" dirty="0" smtClean="0"/>
              <a:t>Background- How to make it look like a track and field and fits our graphic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8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259</TotalTime>
  <Words>109</Words>
  <Application>Microsoft Office PowerPoint</Application>
  <PresentationFormat>On-screen Show (4:3)</PresentationFormat>
  <Paragraphs>37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Oriel</vt:lpstr>
      <vt:lpstr>Digitization and interactive multimedia</vt:lpstr>
      <vt:lpstr>劉翔 Liu xiang</vt:lpstr>
      <vt:lpstr>Why liu xiang?</vt:lpstr>
      <vt:lpstr>Structure</vt:lpstr>
      <vt:lpstr>structure</vt:lpstr>
      <vt:lpstr>visual</vt:lpstr>
      <vt:lpstr>visual</vt:lpstr>
      <vt:lpstr>visual</vt:lpstr>
      <vt:lpstr>difficulties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Digitization and interactive multimedia</dc:title>
  <dc:creator>E530</dc:creator>
  <cp:lastModifiedBy>E530</cp:lastModifiedBy>
  <cp:revision>17</cp:revision>
  <dcterms:created xsi:type="dcterms:W3CDTF">2015-04-13T12:48:43Z</dcterms:created>
  <dcterms:modified xsi:type="dcterms:W3CDTF">2015-04-13T17:18:14Z</dcterms:modified>
</cp:coreProperties>
</file>